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4F8A2-BE3E-4F6B-95F4-A7463CB7CA6E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9C882-74AC-4559-B229-8A4A3726EFA2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43000" y="2362200"/>
            <a:ext cx="6954148" cy="1251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latin typeface="Arial" pitchFamily="34" charset="0"/>
                <a:cs typeface="Arial" pitchFamily="34" charset="0"/>
              </a:rPr>
              <a:t>Simulación de Evaluación Internacional</a:t>
            </a:r>
          </a:p>
          <a:p>
            <a:pPr algn="ctr">
              <a:lnSpc>
                <a:spcPct val="200000"/>
              </a:lnSpc>
            </a:pP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de Escuelas de Negocio - EFMD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733800" y="5943600"/>
            <a:ext cx="5028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CETED – Noviembre 20, 21 y 22 de 2014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33600" y="685800"/>
            <a:ext cx="4835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latin typeface="Arial" pitchFamily="34" charset="0"/>
                <a:cs typeface="Arial" pitchFamily="34" charset="0"/>
              </a:rPr>
              <a:t>Variables a evaluar por la EFMD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14400" y="2038290"/>
            <a:ext cx="4469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1.- Contexto, Gobierno y Estrategia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514600" y="3124200"/>
            <a:ext cx="1893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2.- Programas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657600" y="4267200"/>
            <a:ext cx="3743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3.- Investigación y Desarrollo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81000" y="1447800"/>
          <a:ext cx="8534400" cy="4876801"/>
        </p:xfrm>
        <a:graphic>
          <a:graphicData uri="http://schemas.openxmlformats.org/drawingml/2006/table">
            <a:tbl>
              <a:tblPr/>
              <a:tblGrid>
                <a:gridCol w="1258342"/>
                <a:gridCol w="3638029"/>
                <a:gridCol w="3638029"/>
              </a:tblGrid>
              <a:tr h="2894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1er Día (Jueves 20)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2do Día (Viernes 21)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5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9:00 - 10:30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Reunión con el Director y el Consejo de Dirección (Montejo, Magda e invitados)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Análisis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de la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documentación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(Montejo, Katy, Demetrio,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Magda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, Alma, Barreiro,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J.Carlos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, Ivette)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10:30 - 11:00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Receso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25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11:00 - 12:30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Reunión con el Director y el Consejo de Dirección (continuación) (Montejo y Magda)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Reunión con el Director y el Consejo de Dirección / Reunión de los expertos (Montejo, Magda e invitados)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12:30 - 1:30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Almuerzo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45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1:30 - 3:00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Reunión con directores de Programas de Grado (Magda, Katy y </a:t>
                      </a:r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J.Carlos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 Educación Ejecutiva; Barreiro y MTA - Maestría; Alma - Doctorado; </a:t>
                      </a:r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J.Carlos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y Demetrio - Pregrado)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Reunión de retroalimentación de los resultados (Equipo participante)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3:00 - 3:30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Receso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25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3:30 - 5:00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Reunión con Presidenta del Consejo Científico (Alma, Tony, Lázaro, Alexis, Vivian y Elizabeth)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8288" marR="9144" marT="182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524000" y="609600"/>
            <a:ext cx="6018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Cronograma de Actividades – Evaluación EFMD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220</Words>
  <Application>Microsoft Office PowerPoint</Application>
  <PresentationFormat>Presentación en pantalla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Diapositiva 1</vt:lpstr>
      <vt:lpstr>Diapositiva 2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administrador</dc:creator>
  <cp:lastModifiedBy>administrador</cp:lastModifiedBy>
  <cp:revision>4</cp:revision>
  <dcterms:created xsi:type="dcterms:W3CDTF">2014-11-12T18:12:14Z</dcterms:created>
  <dcterms:modified xsi:type="dcterms:W3CDTF">2014-11-12T18:47:15Z</dcterms:modified>
</cp:coreProperties>
</file>